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w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8.wmf"/></Relationships>
</file>

<file path=ppt/media/image1.jpeg>
</file>

<file path=ppt/media/image10.wmf>
</file>

<file path=ppt/media/image11.wmf>
</file>

<file path=ppt/media/image12.wmf>
</file>

<file path=ppt/media/image13.wmf>
</file>

<file path=ppt/media/image14.wmf>
</file>

<file path=ppt/media/image2.png>
</file>

<file path=ppt/media/image3.png>
</file>

<file path=ppt/media/image4.png>
</file>

<file path=ppt/media/image5.png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79910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7310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22521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fr-FR" smtClean="0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909408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10336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81822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31106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0588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70228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33282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66667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3896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6759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95865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8966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2722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7341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D71CFAE1-3F9E-4DDE-ABA3-DD9E27DCE1B8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EB2C04-D75D-4764-9BB2-6C32D4864A2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31232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wmf"/><Relationship Id="rId3" Type="http://schemas.openxmlformats.org/officeDocument/2006/relationships/oleObject" Target="../embeddings/oleObject10.bin"/><Relationship Id="rId7" Type="http://schemas.openxmlformats.org/officeDocument/2006/relationships/oleObject" Target="../embeddings/oleObject1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8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6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9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0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1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oleObject" Target="../embeddings/oleObject7.bin"/><Relationship Id="rId7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12.w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229404" y="314751"/>
            <a:ext cx="363432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Débriefing</a:t>
            </a:r>
            <a:endParaRPr lang="fr-F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1581964" y="1238081"/>
            <a:ext cx="38234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r>
              <a:rPr lang="fr-FR" b="1" dirty="0"/>
              <a:t> </a:t>
            </a:r>
            <a:r>
              <a:rPr lang="fr-FR" b="1" dirty="0" smtClean="0">
                <a:solidFill>
                  <a:srgbClr val="92D050"/>
                </a:solidFill>
              </a:rPr>
              <a:t>- </a:t>
            </a:r>
            <a:r>
              <a:rPr lang="fr-FR" dirty="0" smtClean="0">
                <a:solidFill>
                  <a:srgbClr val="92D050"/>
                </a:solidFill>
              </a:rPr>
              <a:t>Les</a:t>
            </a:r>
            <a:r>
              <a:rPr lang="fr-FR" b="1" dirty="0" smtClean="0">
                <a:solidFill>
                  <a:srgbClr val="92D050"/>
                </a:solidFill>
              </a:rPr>
              <a:t> </a:t>
            </a:r>
            <a:r>
              <a:rPr lang="fr-FR" dirty="0" smtClean="0">
                <a:solidFill>
                  <a:srgbClr val="92D050"/>
                </a:solidFill>
              </a:rPr>
              <a:t>normes </a:t>
            </a:r>
            <a:r>
              <a:rPr lang="fr-FR" dirty="0">
                <a:solidFill>
                  <a:srgbClr val="92D050"/>
                </a:solidFill>
              </a:rPr>
              <a:t>et </a:t>
            </a:r>
            <a:r>
              <a:rPr lang="fr-FR" dirty="0" smtClean="0">
                <a:solidFill>
                  <a:srgbClr val="92D050"/>
                </a:solidFill>
              </a:rPr>
              <a:t>standards W3C  </a:t>
            </a:r>
            <a:endParaRPr lang="fr-FR" dirty="0">
              <a:solidFill>
                <a:srgbClr val="92D050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1609775" y="1979170"/>
            <a:ext cx="1963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C000"/>
                </a:solidFill>
              </a:rPr>
              <a:t>- </a:t>
            </a:r>
            <a:r>
              <a:rPr lang="fr-FR" dirty="0" smtClean="0">
                <a:solidFill>
                  <a:srgbClr val="FFC000"/>
                </a:solidFill>
              </a:rPr>
              <a:t>La p</a:t>
            </a:r>
            <a:r>
              <a:rPr lang="fr-FR" dirty="0" smtClean="0">
                <a:solidFill>
                  <a:srgbClr val="FFC000"/>
                </a:solidFill>
              </a:rPr>
              <a:t>artie </a:t>
            </a:r>
            <a:r>
              <a:rPr lang="fr-FR" dirty="0" smtClean="0">
                <a:solidFill>
                  <a:srgbClr val="FFC000"/>
                </a:solidFill>
              </a:rPr>
              <a:t>Slider</a:t>
            </a:r>
            <a:endParaRPr lang="fr-FR" dirty="0">
              <a:solidFill>
                <a:srgbClr val="FFC000"/>
              </a:solidFill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1609776" y="2488019"/>
            <a:ext cx="1903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C000"/>
                </a:solidFill>
              </a:rPr>
              <a:t>- La partie </a:t>
            </a:r>
            <a:r>
              <a:rPr lang="fr-FR" dirty="0" err="1" smtClean="0">
                <a:solidFill>
                  <a:srgbClr val="FFC000"/>
                </a:solidFill>
              </a:rPr>
              <a:t>Map</a:t>
            </a:r>
            <a:endParaRPr lang="fr-FR" dirty="0">
              <a:solidFill>
                <a:srgbClr val="FFC000"/>
              </a:solidFill>
            </a:endParaRPr>
          </a:p>
        </p:txBody>
      </p:sp>
      <p:sp>
        <p:nvSpPr>
          <p:cNvPr id="10" name="ZoneTexte 9"/>
          <p:cNvSpPr txBox="1"/>
          <p:nvPr/>
        </p:nvSpPr>
        <p:spPr>
          <a:xfrm>
            <a:off x="1609775" y="3013534"/>
            <a:ext cx="25362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C000"/>
                </a:solidFill>
              </a:rPr>
              <a:t>- </a:t>
            </a:r>
            <a:r>
              <a:rPr lang="fr-FR" dirty="0" smtClean="0">
                <a:solidFill>
                  <a:srgbClr val="FFC000"/>
                </a:solidFill>
              </a:rPr>
              <a:t>La partie </a:t>
            </a:r>
            <a:r>
              <a:rPr lang="fr-FR" dirty="0" smtClean="0">
                <a:solidFill>
                  <a:srgbClr val="FFC000"/>
                </a:solidFill>
              </a:rPr>
              <a:t>Formulaire</a:t>
            </a:r>
            <a:endParaRPr lang="fr-FR" dirty="0">
              <a:solidFill>
                <a:srgbClr val="FFC000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1587615" y="3539049"/>
            <a:ext cx="2238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C000"/>
                </a:solidFill>
              </a:rPr>
              <a:t>- </a:t>
            </a:r>
            <a:r>
              <a:rPr lang="fr-FR" dirty="0" smtClean="0">
                <a:solidFill>
                  <a:srgbClr val="FFC000"/>
                </a:solidFill>
              </a:rPr>
              <a:t>La partie </a:t>
            </a:r>
            <a:r>
              <a:rPr lang="fr-FR" dirty="0" err="1" smtClean="0">
                <a:solidFill>
                  <a:srgbClr val="FFC000"/>
                </a:solidFill>
              </a:rPr>
              <a:t>Canvas</a:t>
            </a:r>
            <a:endParaRPr lang="fr-FR" dirty="0">
              <a:solidFill>
                <a:srgbClr val="FFC000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584327" y="4064564"/>
            <a:ext cx="3943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C000"/>
                </a:solidFill>
              </a:rPr>
              <a:t>- </a:t>
            </a:r>
            <a:r>
              <a:rPr lang="fr-FR" dirty="0" smtClean="0">
                <a:solidFill>
                  <a:srgbClr val="FFC000"/>
                </a:solidFill>
              </a:rPr>
              <a:t>La partie </a:t>
            </a:r>
            <a:r>
              <a:rPr lang="fr-FR" dirty="0" smtClean="0">
                <a:solidFill>
                  <a:srgbClr val="FFC000"/>
                </a:solidFill>
              </a:rPr>
              <a:t>Détail de la réservation</a:t>
            </a:r>
            <a:endParaRPr lang="fr-FR" dirty="0">
              <a:solidFill>
                <a:srgbClr val="FFC000"/>
              </a:solidFill>
            </a:endParaRPr>
          </a:p>
        </p:txBody>
      </p:sp>
      <p:sp>
        <p:nvSpPr>
          <p:cNvPr id="13" name="ZoneTexte 12"/>
          <p:cNvSpPr txBox="1"/>
          <p:nvPr/>
        </p:nvSpPr>
        <p:spPr>
          <a:xfrm>
            <a:off x="1494357" y="4526229"/>
            <a:ext cx="55242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 </a:t>
            </a:r>
            <a:r>
              <a:rPr lang="fr-FR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- </a:t>
            </a:r>
            <a:r>
              <a:rPr lang="fr-FR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Le </a:t>
            </a:r>
            <a:r>
              <a:rPr lang="fr-FR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s</a:t>
            </a:r>
            <a:r>
              <a:rPr lang="fr-FR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ite </a:t>
            </a:r>
            <a:r>
              <a:rPr lang="fr-FR" dirty="0">
                <a:solidFill>
                  <a:schemeClr val="accent3">
                    <a:lumMod val="60000"/>
                    <a:lumOff val="40000"/>
                  </a:schemeClr>
                </a:solidFill>
              </a:rPr>
              <a:t>version Desktop et </a:t>
            </a:r>
            <a:r>
              <a:rPr lang="fr-FR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Mobile (et Tablette) </a:t>
            </a:r>
            <a:endParaRPr lang="fr-FR" dirty="0">
              <a:solidFill>
                <a:schemeClr val="accent3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6722070" y="1486597"/>
            <a:ext cx="4190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FF00"/>
                </a:solidFill>
              </a:rPr>
              <a:t> </a:t>
            </a:r>
            <a:r>
              <a:rPr lang="fr-FR" dirty="0" smtClean="0">
                <a:solidFill>
                  <a:srgbClr val="FFFF00"/>
                </a:solidFill>
              </a:rPr>
              <a:t>- </a:t>
            </a:r>
            <a:r>
              <a:rPr lang="fr-FR" dirty="0" smtClean="0">
                <a:solidFill>
                  <a:srgbClr val="FFFF00"/>
                </a:solidFill>
              </a:rPr>
              <a:t>Le rôle du développeur Front End</a:t>
            </a:r>
            <a:endParaRPr lang="fr-FR" dirty="0">
              <a:solidFill>
                <a:srgbClr val="FFFF00"/>
              </a:solidFill>
            </a:endParaRPr>
          </a:p>
        </p:txBody>
      </p:sp>
      <p:sp>
        <p:nvSpPr>
          <p:cNvPr id="15" name="ZoneTexte 14"/>
          <p:cNvSpPr txBox="1"/>
          <p:nvPr/>
        </p:nvSpPr>
        <p:spPr>
          <a:xfrm>
            <a:off x="6722071" y="1969387"/>
            <a:ext cx="32576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FF00"/>
                </a:solidFill>
              </a:rPr>
              <a:t> - Les difficultés rencontrées</a:t>
            </a:r>
            <a:endParaRPr lang="fr-FR" dirty="0">
              <a:solidFill>
                <a:srgbClr val="FFFF00"/>
              </a:solidFill>
            </a:endParaRPr>
          </a:p>
        </p:txBody>
      </p:sp>
      <p:sp>
        <p:nvSpPr>
          <p:cNvPr id="16" name="ZoneTexte 15"/>
          <p:cNvSpPr txBox="1"/>
          <p:nvPr/>
        </p:nvSpPr>
        <p:spPr>
          <a:xfrm>
            <a:off x="6722071" y="2399128"/>
            <a:ext cx="3998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FFFF00"/>
                </a:solidFill>
              </a:rPr>
              <a:t> - Les perspectives d’amélioration</a:t>
            </a:r>
            <a:endParaRPr lang="fr-FR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4448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802481" y="314751"/>
            <a:ext cx="848822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Les difficultés rencontrée</a:t>
            </a:r>
            <a:endParaRPr lang="fr-FR" sz="5400" b="1" cap="none" spc="0" dirty="0" smtClean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graphicFrame>
        <p:nvGraphicFramePr>
          <p:cNvPr id="5" name="Obje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1067671"/>
              </p:ext>
            </p:extLst>
          </p:nvPr>
        </p:nvGraphicFramePr>
        <p:xfrm>
          <a:off x="1147591" y="1482811"/>
          <a:ext cx="9682420" cy="47296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6" name="Image" r:id="rId3" imgW="18120600" imgH="8850600" progId="Photoshop.Image.12">
                  <p:embed/>
                </p:oleObj>
              </mc:Choice>
              <mc:Fallback>
                <p:oleObj name="Image" r:id="rId3" imgW="18120600" imgH="885060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7591" y="1482811"/>
                        <a:ext cx="9682420" cy="47296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6494852"/>
              </p:ext>
            </p:extLst>
          </p:nvPr>
        </p:nvGraphicFramePr>
        <p:xfrm>
          <a:off x="715306" y="1631092"/>
          <a:ext cx="10662541" cy="39276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7" name="Image" r:id="rId5" imgW="24165000" imgH="8901360" progId="Photoshop.Image.12">
                  <p:embed/>
                </p:oleObj>
              </mc:Choice>
              <mc:Fallback>
                <p:oleObj name="Image" r:id="rId5" imgW="24165000" imgH="89013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5306" y="1631092"/>
                        <a:ext cx="10662541" cy="39276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634486"/>
              </p:ext>
            </p:extLst>
          </p:nvPr>
        </p:nvGraphicFramePr>
        <p:xfrm>
          <a:off x="516004" y="2562270"/>
          <a:ext cx="11346961" cy="13740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8" name="Image" r:id="rId7" imgW="24101280" imgH="2920320" progId="Photoshop.Image.12">
                  <p:embed/>
                </p:oleObj>
              </mc:Choice>
              <mc:Fallback>
                <p:oleObj name="Image" r:id="rId7" imgW="24101280" imgH="292032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516004" y="2562270"/>
                        <a:ext cx="11346961" cy="13740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4704214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57631" y="314751"/>
            <a:ext cx="597791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Les améliorations</a:t>
            </a:r>
            <a:endParaRPr lang="fr-FR" sz="5400" b="1" cap="none" spc="0" dirty="0" smtClean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2487763" y="1985319"/>
            <a:ext cx="7117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- Création de compte pour éviter le remplissage du formulaire.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2487763" y="2500184"/>
            <a:ext cx="8735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- Possibilité d’afficher la localisation des stations de vélo des différentes villes.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2487763" y="3015049"/>
            <a:ext cx="8230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-</a:t>
            </a:r>
            <a:r>
              <a:rPr lang="fr-FR" dirty="0"/>
              <a:t> </a:t>
            </a:r>
            <a:r>
              <a:rPr lang="fr-FR" dirty="0" smtClean="0"/>
              <a:t>Champ de recherche permettant d’afficher la station la plus proche </a:t>
            </a:r>
          </a:p>
          <a:p>
            <a:r>
              <a:rPr lang="fr-FR" dirty="0"/>
              <a:t> </a:t>
            </a:r>
            <a:r>
              <a:rPr lang="fr-FR" dirty="0" smtClean="0"/>
              <a:t> de l’adresse rentrée.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3707721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44877" y="314751"/>
            <a:ext cx="420339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Norme W3C</a:t>
            </a:r>
            <a:endParaRPr lang="fr-F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graphicFrame>
        <p:nvGraphicFramePr>
          <p:cNvPr id="6" name="Obje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9307115"/>
              </p:ext>
            </p:extLst>
          </p:nvPr>
        </p:nvGraphicFramePr>
        <p:xfrm>
          <a:off x="1563817" y="1546013"/>
          <a:ext cx="8965514" cy="43619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6" name="Image" r:id="rId3" imgW="23542560" imgH="11453760" progId="Photoshop.Image.12">
                  <p:embed/>
                </p:oleObj>
              </mc:Choice>
              <mc:Fallback>
                <p:oleObj name="Image" r:id="rId3" imgW="23542560" imgH="114537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63817" y="1546013"/>
                        <a:ext cx="8965514" cy="43619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603039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046138" y="314751"/>
            <a:ext cx="20008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Slider</a:t>
            </a:r>
            <a:endParaRPr lang="fr-F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3286842" y="2898348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  <a:p>
            <a:endParaRPr lang="fr-FR" dirty="0"/>
          </a:p>
        </p:txBody>
      </p:sp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1350908"/>
              </p:ext>
            </p:extLst>
          </p:nvPr>
        </p:nvGraphicFramePr>
        <p:xfrm>
          <a:off x="2032000" y="1624013"/>
          <a:ext cx="8128000" cy="3608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Image" r:id="rId3" imgW="19961640" imgH="8863200" progId="Photoshop.Image.12">
                  <p:embed/>
                </p:oleObj>
              </mc:Choice>
              <mc:Fallback>
                <p:oleObj name="Image" r:id="rId3" imgW="19961640" imgH="886320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32000" y="1624013"/>
                        <a:ext cx="8128000" cy="3608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4790353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185600" y="314751"/>
            <a:ext cx="17219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</a:rPr>
              <a:t>Map</a:t>
            </a:r>
            <a:endParaRPr lang="fr-F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72199"/>
              </p:ext>
            </p:extLst>
          </p:nvPr>
        </p:nvGraphicFramePr>
        <p:xfrm>
          <a:off x="1147591" y="1482811"/>
          <a:ext cx="9682420" cy="47296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2" name="Image" r:id="rId3" imgW="18120600" imgH="8850600" progId="Photoshop.Image.12">
                  <p:embed/>
                </p:oleObj>
              </mc:Choice>
              <mc:Fallback>
                <p:oleObj name="Image" r:id="rId3" imgW="18120600" imgH="885060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7591" y="1482811"/>
                        <a:ext cx="9682420" cy="47296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8177222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194947" y="314751"/>
            <a:ext cx="370325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Formulaire</a:t>
            </a:r>
            <a:endParaRPr lang="fr-F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graphicFrame>
        <p:nvGraphicFramePr>
          <p:cNvPr id="2" name="Objet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0789420"/>
              </p:ext>
            </p:extLst>
          </p:nvPr>
        </p:nvGraphicFramePr>
        <p:xfrm>
          <a:off x="3829050" y="90488"/>
          <a:ext cx="4533900" cy="6677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6" name="Image" r:id="rId3" imgW="6044400" imgH="8901360" progId="Photoshop.Image.12">
                  <p:embed/>
                </p:oleObj>
              </mc:Choice>
              <mc:Fallback>
                <p:oleObj name="Image" r:id="rId3" imgW="6044400" imgH="89013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29050" y="90488"/>
                        <a:ext cx="4533900" cy="6677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80921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673445" y="314751"/>
            <a:ext cx="27462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err="1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Canvas</a:t>
            </a:r>
            <a:endParaRPr lang="fr-F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graphicFrame>
        <p:nvGraphicFramePr>
          <p:cNvPr id="7" name="Obje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3361515"/>
              </p:ext>
            </p:extLst>
          </p:nvPr>
        </p:nvGraphicFramePr>
        <p:xfrm>
          <a:off x="715306" y="1631092"/>
          <a:ext cx="10662541" cy="39276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0" name="Image" r:id="rId3" imgW="24165000" imgH="8901360" progId="Photoshop.Image.12">
                  <p:embed/>
                </p:oleObj>
              </mc:Choice>
              <mc:Fallback>
                <p:oleObj name="Image" r:id="rId3" imgW="24165000" imgH="890136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5306" y="1631092"/>
                        <a:ext cx="10662541" cy="39276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3981966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80592" y="314751"/>
            <a:ext cx="79319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Détail de la réservation</a:t>
            </a:r>
            <a:endParaRPr lang="fr-FR" sz="5400" b="1" cap="none" spc="0" dirty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graphicFrame>
        <p:nvGraphicFramePr>
          <p:cNvPr id="5" name="Obje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6948791"/>
              </p:ext>
            </p:extLst>
          </p:nvPr>
        </p:nvGraphicFramePr>
        <p:xfrm>
          <a:off x="516004" y="2562270"/>
          <a:ext cx="11346961" cy="13740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4" name="Image" r:id="rId3" imgW="24101280" imgH="2920320" progId="Photoshop.Image.12">
                  <p:embed/>
                </p:oleObj>
              </mc:Choice>
              <mc:Fallback>
                <p:oleObj name="Image" r:id="rId3" imgW="24101280" imgH="292032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6004" y="2562270"/>
                        <a:ext cx="11346961" cy="137404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44323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813965" y="314751"/>
            <a:ext cx="646523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Site version mobile</a:t>
            </a:r>
          </a:p>
        </p:txBody>
      </p:sp>
      <p:graphicFrame>
        <p:nvGraphicFramePr>
          <p:cNvPr id="6" name="Obje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7587627"/>
              </p:ext>
            </p:extLst>
          </p:nvPr>
        </p:nvGraphicFramePr>
        <p:xfrm>
          <a:off x="306174" y="1238079"/>
          <a:ext cx="294640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1" name="Image" r:id="rId3" imgW="6069600" imgH="11161800" progId="Photoshop.Image.12">
                  <p:embed/>
                </p:oleObj>
              </mc:Choice>
              <mc:Fallback>
                <p:oleObj name="Image" r:id="rId3" imgW="6069600" imgH="1116180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06174" y="1238079"/>
                        <a:ext cx="294640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7307858"/>
              </p:ext>
            </p:extLst>
          </p:nvPr>
        </p:nvGraphicFramePr>
        <p:xfrm>
          <a:off x="3464439" y="1238079"/>
          <a:ext cx="4768850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2" name="Image" r:id="rId5" imgW="9701280" imgH="11022120" progId="Photoshop.Image.12">
                  <p:embed/>
                </p:oleObj>
              </mc:Choice>
              <mc:Fallback>
                <p:oleObj name="Image" r:id="rId5" imgW="9701280" imgH="1102212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464439" y="1238079"/>
                        <a:ext cx="4768850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7300621"/>
              </p:ext>
            </p:extLst>
          </p:nvPr>
        </p:nvGraphicFramePr>
        <p:xfrm>
          <a:off x="306174" y="1984205"/>
          <a:ext cx="8128000" cy="3925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3" name="Image" r:id="rId7" imgW="24240960" imgH="11707920" progId="Photoshop.Image.12">
                  <p:embed/>
                </p:oleObj>
              </mc:Choice>
              <mc:Fallback>
                <p:oleObj name="Image" r:id="rId7" imgW="24240960" imgH="11707920" progId="Photoshop.Image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06174" y="1984205"/>
                        <a:ext cx="8128000" cy="3925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8937468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054146" y="314751"/>
            <a:ext cx="79848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1" cap="none" spc="0" dirty="0" smtClean="0">
                <a:ln w="12700" cmpd="sng">
                  <a:solidFill>
                    <a:schemeClr val="accent4"/>
                  </a:solidFill>
                  <a:prstDash val="solid"/>
                </a:ln>
                <a:gradFill>
                  <a:gsLst>
                    <a:gs pos="0">
                      <a:schemeClr val="accent4"/>
                    </a:gs>
                    <a:gs pos="4000">
                      <a:schemeClr val="accent4">
                        <a:lumMod val="60000"/>
                        <a:lumOff val="40000"/>
                      </a:schemeClr>
                    </a:gs>
                    <a:gs pos="87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/>
                </a:gradFill>
                <a:effectLst/>
              </a:rPr>
              <a:t>Développeur Front End</a:t>
            </a:r>
            <a:endParaRPr lang="fr-FR" sz="5400" b="1" cap="none" spc="0" dirty="0" smtClean="0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82589" y="2219455"/>
            <a:ext cx="110321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 Le </a:t>
            </a:r>
            <a:r>
              <a:rPr lang="fr-FR" b="1" dirty="0" smtClean="0"/>
              <a:t>développeur Front</a:t>
            </a:r>
            <a:r>
              <a:rPr lang="fr-FR" dirty="0" smtClean="0"/>
              <a:t>-</a:t>
            </a:r>
            <a:r>
              <a:rPr lang="fr-FR" b="1" dirty="0" smtClean="0"/>
              <a:t>End:</a:t>
            </a:r>
            <a:endParaRPr lang="fr-FR" dirty="0" smtClean="0"/>
          </a:p>
          <a:p>
            <a:r>
              <a:rPr lang="fr-FR" dirty="0" smtClean="0"/>
              <a:t>« Il </a:t>
            </a:r>
            <a:r>
              <a:rPr lang="fr-FR" dirty="0"/>
              <a:t>s'agit finalement des éléments du site que l'on voit à l'écran et avec </a:t>
            </a:r>
            <a:r>
              <a:rPr lang="fr-FR" dirty="0" smtClean="0"/>
              <a:t>lesquels </a:t>
            </a:r>
            <a:r>
              <a:rPr lang="fr-FR" dirty="0"/>
              <a:t>on peut interagir</a:t>
            </a:r>
            <a:r>
              <a:rPr lang="fr-FR" dirty="0" smtClean="0"/>
              <a:t>.</a:t>
            </a:r>
          </a:p>
          <a:p>
            <a:r>
              <a:rPr lang="fr-FR" dirty="0" smtClean="0"/>
              <a:t> </a:t>
            </a:r>
            <a:r>
              <a:rPr lang="fr-FR" dirty="0"/>
              <a:t>Ces éléments sont composés de HTML, CSS et de </a:t>
            </a:r>
            <a:r>
              <a:rPr lang="fr-FR" dirty="0" err="1"/>
              <a:t>Javascript</a:t>
            </a:r>
            <a:r>
              <a:rPr lang="fr-FR" dirty="0"/>
              <a:t> contrôlés par le navigateur </a:t>
            </a:r>
            <a:r>
              <a:rPr lang="fr-FR" dirty="0" smtClean="0"/>
              <a:t>web.</a:t>
            </a:r>
            <a:r>
              <a:rPr lang="fr-FR" dirty="0"/>
              <a:t> </a:t>
            </a:r>
            <a:r>
              <a:rPr lang="fr-FR" dirty="0" smtClean="0"/>
              <a:t> »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582589" y="3682767"/>
            <a:ext cx="48061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E</a:t>
            </a:r>
            <a:r>
              <a:rPr lang="fr-FR" dirty="0" smtClean="0"/>
              <a:t>n </a:t>
            </a:r>
            <a:r>
              <a:rPr lang="fr-FR" dirty="0"/>
              <a:t>quoi </a:t>
            </a:r>
            <a:r>
              <a:rPr lang="fr-FR" dirty="0" smtClean="0"/>
              <a:t>ce projet </a:t>
            </a:r>
            <a:r>
              <a:rPr lang="fr-FR" dirty="0"/>
              <a:t>répond bien à ce </a:t>
            </a:r>
            <a:r>
              <a:rPr lang="fr-FR" dirty="0" smtClean="0"/>
              <a:t>rôle ?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5221730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265</TotalTime>
  <Words>132</Words>
  <Application>Microsoft Office PowerPoint</Application>
  <PresentationFormat>Grand écran</PresentationFormat>
  <Paragraphs>30</Paragraphs>
  <Slides>11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2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Image</vt:lpstr>
      <vt:lpstr>Adobe Photoshop Image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Matthieu</dc:creator>
  <cp:lastModifiedBy>Matthieu</cp:lastModifiedBy>
  <cp:revision>28</cp:revision>
  <dcterms:created xsi:type="dcterms:W3CDTF">2019-01-30T22:35:08Z</dcterms:created>
  <dcterms:modified xsi:type="dcterms:W3CDTF">2019-06-03T15:01:46Z</dcterms:modified>
</cp:coreProperties>
</file>

<file path=docProps/thumbnail.jpeg>
</file>